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3" r:id="rId8"/>
    <p:sldId id="264" r:id="rId9"/>
    <p:sldId id="265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2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5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1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6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5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2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99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9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6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3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BC35-F85D-48C4-BBCB-CD591B0903F7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4A60-3705-4EA7-84C4-34194FF9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3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Reflective workshop-WP3</a:t>
            </a:r>
            <a:br>
              <a:rPr lang="en-US" dirty="0" smtClean="0"/>
            </a:br>
            <a:r>
              <a:rPr lang="en-US" sz="2800" dirty="0" smtClean="0"/>
              <a:t>second</a:t>
            </a:r>
            <a:r>
              <a:rPr lang="en-US" dirty="0" smtClean="0"/>
              <a:t> </a:t>
            </a:r>
            <a:r>
              <a:rPr lang="en-US" sz="2800" dirty="0" smtClean="0"/>
              <a:t>day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15-18.09.2020.</a:t>
            </a:r>
          </a:p>
          <a:p>
            <a:r>
              <a:rPr lang="en-US" dirty="0" smtClean="0"/>
              <a:t>University of </a:t>
            </a:r>
            <a:r>
              <a:rPr lang="en-US" dirty="0" err="1" smtClean="0"/>
              <a:t>Gjakova</a:t>
            </a:r>
            <a:endParaRPr lang="en-US" dirty="0" smtClean="0"/>
          </a:p>
          <a:p>
            <a:r>
              <a:rPr lang="en-US" dirty="0" err="1" smtClean="0"/>
              <a:t>Prof.ass.Dr.Antigona</a:t>
            </a:r>
            <a:r>
              <a:rPr lang="en-US" dirty="0" smtClean="0"/>
              <a:t> </a:t>
            </a:r>
            <a:r>
              <a:rPr lang="en-US" dirty="0" err="1" smtClean="0"/>
              <a:t>Ukëhaxhaj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39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blended learning, student should engage in content self-directed manners.</a:t>
            </a:r>
          </a:p>
          <a:p>
            <a:r>
              <a:rPr lang="en-US" dirty="0" smtClean="0"/>
              <a:t>This group of our students will learn to take responsibility for monitoring, adjusting, self-questioning and questioning each others. This group will helping each other by teaching one another in ”Diabetic foot Unit”.</a:t>
            </a:r>
          </a:p>
          <a:p>
            <a:r>
              <a:rPr lang="en-US" dirty="0" smtClean="0"/>
              <a:t>Student involvement (patient in the decision making process), leadership skills, collaboration, interdisciplinary team work and problem solving.</a:t>
            </a:r>
          </a:p>
          <a:p>
            <a:r>
              <a:rPr lang="en-US" dirty="0" smtClean="0"/>
              <a:t>Simulate the innovative thinking process focused on a particular idea for the specific issue.</a:t>
            </a:r>
          </a:p>
          <a:p>
            <a:r>
              <a:rPr lang="en-US" dirty="0" smtClean="0"/>
              <a:t>Student should be able to enumerate the risk factors for DM.</a:t>
            </a:r>
          </a:p>
          <a:p>
            <a:r>
              <a:rPr lang="en-US" dirty="0" smtClean="0"/>
              <a:t>Diagnose DM based on blood sugar values.</a:t>
            </a:r>
          </a:p>
          <a:p>
            <a:r>
              <a:rPr lang="en-US" dirty="0" smtClean="0"/>
              <a:t>List the preventive measures and control in accordance with the level of prevention.</a:t>
            </a:r>
          </a:p>
          <a:p>
            <a:r>
              <a:rPr lang="en-US" dirty="0" smtClean="0"/>
              <a:t>Changing their behaviors(tobacco use, physical inactivity, unhealthy diet,)</a:t>
            </a:r>
          </a:p>
        </p:txBody>
      </p:sp>
    </p:spTree>
    <p:extLst>
      <p:ext uri="{BB962C8B-B14F-4D97-AF65-F5344CB8AC3E}">
        <p14:creationId xmlns:p14="http://schemas.microsoft.com/office/powerpoint/2010/main" val="158065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How to include University in innovation Center</a:t>
            </a:r>
          </a:p>
          <a:p>
            <a:r>
              <a:rPr lang="en-US" dirty="0" smtClean="0"/>
              <a:t>We wanted this center to have sustainability, innovative and diverse multidisciplinary allied health center.</a:t>
            </a:r>
          </a:p>
          <a:p>
            <a:r>
              <a:rPr lang="en-US" dirty="0" smtClean="0"/>
              <a:t>Human resource in SRC (what kind of taste they are in charge)</a:t>
            </a:r>
          </a:p>
          <a:p>
            <a:r>
              <a:rPr lang="en-US" dirty="0" smtClean="0"/>
              <a:t>Group of students involved in limited training</a:t>
            </a:r>
          </a:p>
          <a:p>
            <a:r>
              <a:rPr lang="en-US" dirty="0" smtClean="0"/>
              <a:t>Health professionals in Kosovo have not been familiar with ICF, even we use ICD 10.</a:t>
            </a:r>
          </a:p>
          <a:p>
            <a:r>
              <a:rPr lang="en-US" dirty="0" smtClean="0"/>
              <a:t>ICF may include more care for patients who have not been treated so far, because more attention has been paid to therapeutic treatment than to environmental conditions and personal needs.</a:t>
            </a:r>
          </a:p>
          <a:p>
            <a:r>
              <a:rPr lang="en-US" dirty="0" smtClean="0"/>
              <a:t>Lack of nursing diagnosis so far by students.</a:t>
            </a:r>
          </a:p>
          <a:p>
            <a:r>
              <a:rPr lang="en-US" dirty="0" smtClean="0"/>
              <a:t>How to incorporate in our center, staff from the other public and private Institutions.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8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on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teaching competences in modern pedagogical approach, using different learning style and different teaching methods.</a:t>
            </a:r>
            <a:endParaRPr lang="en-US" dirty="0"/>
          </a:p>
          <a:p>
            <a:r>
              <a:rPr lang="en-US" dirty="0" smtClean="0"/>
              <a:t>Different levels of collaborations.</a:t>
            </a:r>
          </a:p>
          <a:p>
            <a:r>
              <a:rPr lang="en-US" dirty="0" smtClean="0"/>
              <a:t>Organizations skills for staff and students.</a:t>
            </a:r>
          </a:p>
          <a:p>
            <a:r>
              <a:rPr lang="en-US" dirty="0" smtClean="0"/>
              <a:t>Define the competences in multidisciplinary collaboration, client/person/service, evidence informed practice, innovation processes and entrepreneurship.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0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SMAHPC- </a:t>
            </a:r>
            <a:r>
              <a:rPr lang="en-US" dirty="0" err="1" smtClean="0"/>
              <a:t>UGjFA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Normal conditions- regular teaching</a:t>
            </a:r>
          </a:p>
          <a:p>
            <a:pPr marL="0" indent="0">
              <a:buNone/>
            </a:pPr>
            <a:r>
              <a:rPr lang="en-US" b="1" dirty="0" smtClean="0"/>
              <a:t>Academic staff:</a:t>
            </a:r>
            <a:r>
              <a:rPr lang="en-US" dirty="0" smtClean="0"/>
              <a:t>		</a:t>
            </a:r>
            <a:r>
              <a:rPr lang="en-US" b="1" dirty="0" smtClean="0"/>
              <a:t>Management and </a:t>
            </a:r>
          </a:p>
          <a:p>
            <a:pPr marL="0" indent="0">
              <a:buNone/>
            </a:pPr>
            <a:r>
              <a:rPr lang="en-US" b="1" dirty="0" smtClean="0"/>
              <a:t>				Administrative staff:	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 err="1" smtClean="0"/>
              <a:t>Antigona</a:t>
            </a:r>
            <a:r>
              <a:rPr lang="en-US" dirty="0" smtClean="0"/>
              <a:t> </a:t>
            </a:r>
            <a:r>
              <a:rPr lang="en-US" dirty="0" err="1" smtClean="0"/>
              <a:t>Ukehaxhaj</a:t>
            </a:r>
            <a:r>
              <a:rPr lang="en-US" dirty="0" smtClean="0"/>
              <a:t>		</a:t>
            </a:r>
            <a:r>
              <a:rPr lang="en-US" dirty="0" err="1" smtClean="0"/>
              <a:t>Lulzim</a:t>
            </a:r>
            <a:r>
              <a:rPr lang="en-US" dirty="0" smtClean="0"/>
              <a:t> </a:t>
            </a:r>
            <a:r>
              <a:rPr lang="en-US" dirty="0" err="1" smtClean="0"/>
              <a:t>Zenelaj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Faton</a:t>
            </a:r>
            <a:r>
              <a:rPr lang="en-US" dirty="0" smtClean="0"/>
              <a:t> T. </a:t>
            </a:r>
            <a:r>
              <a:rPr lang="en-US" dirty="0" err="1" smtClean="0"/>
              <a:t>Hoxha</a:t>
            </a:r>
            <a:r>
              <a:rPr lang="en-US" dirty="0" smtClean="0"/>
              <a:t>			Denis </a:t>
            </a:r>
            <a:r>
              <a:rPr lang="en-US" dirty="0" err="1" smtClean="0"/>
              <a:t>Spahija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Skender</a:t>
            </a:r>
            <a:r>
              <a:rPr lang="en-US" dirty="0" smtClean="0"/>
              <a:t> </a:t>
            </a:r>
            <a:r>
              <a:rPr lang="en-US" dirty="0" err="1" smtClean="0"/>
              <a:t>Ukaj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 smtClean="0"/>
              <a:t>Arben</a:t>
            </a:r>
            <a:r>
              <a:rPr lang="en-US" dirty="0" smtClean="0"/>
              <a:t> </a:t>
            </a:r>
            <a:r>
              <a:rPr lang="en-US" dirty="0" err="1" smtClean="0"/>
              <a:t>Boshnjaku</a:t>
            </a:r>
            <a:r>
              <a:rPr lang="en-US" dirty="0" smtClean="0"/>
              <a:t>					</a:t>
            </a:r>
            <a:r>
              <a:rPr lang="en-US" b="1" dirty="0" smtClean="0"/>
              <a:t>Students:</a:t>
            </a:r>
          </a:p>
          <a:p>
            <a:pPr marL="0" indent="0">
              <a:buNone/>
            </a:pPr>
            <a:r>
              <a:rPr lang="en-US" dirty="0" err="1" smtClean="0"/>
              <a:t>Kushtrim</a:t>
            </a:r>
            <a:r>
              <a:rPr lang="en-US" dirty="0" smtClean="0"/>
              <a:t> </a:t>
            </a:r>
            <a:r>
              <a:rPr lang="en-US" dirty="0" err="1" smtClean="0"/>
              <a:t>Grezda</a:t>
            </a:r>
            <a:r>
              <a:rPr lang="en-US" dirty="0" smtClean="0"/>
              <a:t>			Nursing students (secondary and third year)</a:t>
            </a:r>
          </a:p>
          <a:p>
            <a:pPr marL="0" indent="0">
              <a:buNone/>
            </a:pPr>
            <a:r>
              <a:rPr lang="en-US" dirty="0" err="1" smtClean="0"/>
              <a:t>Dardan</a:t>
            </a:r>
            <a:r>
              <a:rPr lang="en-US" dirty="0" smtClean="0"/>
              <a:t> </a:t>
            </a:r>
            <a:r>
              <a:rPr lang="en-US" dirty="0" err="1" smtClean="0"/>
              <a:t>Kocinaj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  <a:r>
              <a:rPr lang="en-US" b="1" dirty="0" err="1" smtClean="0"/>
              <a:t>Interprenourer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				</a:t>
            </a:r>
            <a:r>
              <a:rPr lang="en-US" dirty="0" err="1" smtClean="0"/>
              <a:t>HendiKos</a:t>
            </a:r>
            <a:r>
              <a:rPr lang="en-US" dirty="0" smtClean="0"/>
              <a:t>, etc.	</a:t>
            </a:r>
          </a:p>
        </p:txBody>
      </p:sp>
    </p:spTree>
    <p:extLst>
      <p:ext uri="{BB962C8B-B14F-4D97-AF65-F5344CB8AC3E}">
        <p14:creationId xmlns:p14="http://schemas.microsoft.com/office/powerpoint/2010/main" val="332818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Piloting </a:t>
            </a:r>
          </a:p>
          <a:p>
            <a:r>
              <a:rPr lang="en-US" dirty="0" smtClean="0"/>
              <a:t>Adaption with the new situation - online lecturer</a:t>
            </a:r>
          </a:p>
          <a:p>
            <a:r>
              <a:rPr lang="en-US" dirty="0" smtClean="0"/>
              <a:t>Seven </a:t>
            </a:r>
            <a:r>
              <a:rPr lang="en-US" dirty="0" smtClean="0"/>
              <a:t>Nursing students </a:t>
            </a:r>
            <a:r>
              <a:rPr lang="en-US" dirty="0" smtClean="0"/>
              <a:t>for piloting </a:t>
            </a:r>
          </a:p>
          <a:p>
            <a:r>
              <a:rPr lang="en-US" dirty="0" smtClean="0"/>
              <a:t>Trained previously on Palliative Care-International Program.</a:t>
            </a:r>
          </a:p>
          <a:p>
            <a:r>
              <a:rPr lang="en-US" dirty="0" smtClean="0"/>
              <a:t>Involvement entrepreneurship “</a:t>
            </a:r>
            <a:r>
              <a:rPr lang="en-US" dirty="0" err="1" smtClean="0"/>
              <a:t>Handikos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2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environment for students.</a:t>
            </a:r>
          </a:p>
          <a:p>
            <a:r>
              <a:rPr lang="en-US" dirty="0" smtClean="0"/>
              <a:t>Assessment and diagnosis - we focused how to implement new methodology on learning process in multidisciplinary team. </a:t>
            </a:r>
          </a:p>
          <a:p>
            <a:r>
              <a:rPr lang="en-US" dirty="0" smtClean="0"/>
              <a:t>Goal setting</a:t>
            </a:r>
          </a:p>
          <a:p>
            <a:r>
              <a:rPr lang="en-US" dirty="0" smtClean="0"/>
              <a:t>Treatment </a:t>
            </a:r>
          </a:p>
          <a:p>
            <a:r>
              <a:rPr lang="en-US" dirty="0" smtClean="0"/>
              <a:t>Defining the common understanding of ICF and Gas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6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teachers have Applied New Pedagogical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 teaching competences through application of multidisciplinary approach/collaboration and design CPD courses.</a:t>
            </a:r>
          </a:p>
          <a:p>
            <a:r>
              <a:rPr lang="en-US" dirty="0" smtClean="0"/>
              <a:t>We transform from the traditional one to a collaborative structure learning methods and techniques.</a:t>
            </a:r>
          </a:p>
          <a:p>
            <a:r>
              <a:rPr lang="en-US" dirty="0" smtClean="0"/>
              <a:t>Integrate new pedagogical approaches in existing programs through face to face teaching in the sense that the former makes it less possible to transition from structured learning and discussions.</a:t>
            </a:r>
          </a:p>
          <a:p>
            <a:r>
              <a:rPr lang="en-US" dirty="0" smtClean="0"/>
              <a:t>Blended learning, coaching, collaborative, </a:t>
            </a:r>
            <a:r>
              <a:rPr lang="en-US" dirty="0" smtClean="0"/>
              <a:t>constructive.</a:t>
            </a:r>
            <a:endParaRPr lang="en-US" dirty="0" smtClean="0"/>
          </a:p>
          <a:p>
            <a:r>
              <a:rPr lang="en-US" dirty="0" smtClean="0"/>
              <a:t>Research, development and innovation and encourages the active participation of all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6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teachers have Applied New Pedagogical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Informed practice- Guidelines, protocols</a:t>
            </a:r>
          </a:p>
          <a:p>
            <a:r>
              <a:rPr lang="en-US" dirty="0" smtClean="0"/>
              <a:t>Simulate a client-centered learning scenario-case presentations (clinical experience)</a:t>
            </a:r>
          </a:p>
          <a:p>
            <a:r>
              <a:rPr lang="en-US" dirty="0" smtClean="0"/>
              <a:t>Case study (clinical experience)</a:t>
            </a:r>
          </a:p>
          <a:p>
            <a:r>
              <a:rPr lang="en-US" dirty="0" smtClean="0"/>
              <a:t>Tackling Client Center approach (preferences, needs and values)</a:t>
            </a:r>
          </a:p>
          <a:p>
            <a:r>
              <a:rPr lang="en-US" dirty="0" smtClean="0"/>
              <a:t>Journal Club</a:t>
            </a:r>
          </a:p>
          <a:p>
            <a:r>
              <a:rPr lang="en-US" dirty="0" smtClean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175658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Assessment </a:t>
            </a:r>
            <a:endParaRPr lang="en-US" b="1" dirty="0"/>
          </a:p>
          <a:p>
            <a:r>
              <a:rPr lang="en-US" dirty="0" smtClean="0"/>
              <a:t>Short case</a:t>
            </a:r>
          </a:p>
          <a:p>
            <a:r>
              <a:rPr lang="en-US" dirty="0" smtClean="0"/>
              <a:t>Short answer question</a:t>
            </a:r>
          </a:p>
          <a:p>
            <a:r>
              <a:rPr lang="en-US" dirty="0" smtClean="0"/>
              <a:t>To do –Check list(on site)</a:t>
            </a:r>
          </a:p>
          <a:p>
            <a:pPr marL="0" indent="0">
              <a:buNone/>
            </a:pPr>
            <a:r>
              <a:rPr lang="en-US" b="1" dirty="0" smtClean="0"/>
              <a:t>Constructive learning</a:t>
            </a:r>
          </a:p>
          <a:p>
            <a:r>
              <a:rPr lang="en-US" dirty="0" smtClean="0"/>
              <a:t>Problem based learning practice/Case 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7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Blended learning</a:t>
            </a:r>
          </a:p>
          <a:p>
            <a:r>
              <a:rPr lang="en-US" dirty="0" smtClean="0"/>
              <a:t>Task/ homework, online journals, flipped </a:t>
            </a:r>
            <a:r>
              <a:rPr lang="en-US" dirty="0" smtClean="0"/>
              <a:t>classroom.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Collaborative</a:t>
            </a:r>
            <a:r>
              <a:rPr lang="en-US" dirty="0" smtClean="0"/>
              <a:t> </a:t>
            </a:r>
            <a:r>
              <a:rPr lang="en-US" b="1" dirty="0" smtClean="0"/>
              <a:t>learning</a:t>
            </a:r>
          </a:p>
          <a:p>
            <a:r>
              <a:rPr lang="en-US" dirty="0" smtClean="0"/>
              <a:t>Case </a:t>
            </a:r>
            <a:r>
              <a:rPr lang="en-US" dirty="0" smtClean="0"/>
              <a:t>study.</a:t>
            </a:r>
            <a:endParaRPr lang="en-US" dirty="0" smtClean="0"/>
          </a:p>
          <a:p>
            <a:r>
              <a:rPr lang="en-US" dirty="0" smtClean="0"/>
              <a:t>Share ideas, get feedback from others, use real world examples / problems, different types of learning scenarios (lecture, introductory, review of literature, videos, photos, cases</a:t>
            </a:r>
            <a:r>
              <a:rPr lang="en-US" dirty="0" smtClean="0"/>
              <a:t>, </a:t>
            </a:r>
            <a:r>
              <a:rPr lang="en-US" dirty="0" err="1" smtClean="0"/>
              <a:t>quiz,small</a:t>
            </a:r>
            <a:r>
              <a:rPr lang="en-US" dirty="0" smtClean="0"/>
              <a:t> </a:t>
            </a:r>
            <a:r>
              <a:rPr lang="en-US" dirty="0" smtClean="0"/>
              <a:t>group, use of technology, open communications, social atmosphere and heterogeneous group).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603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Reflective workshop-WP3 second day</vt:lpstr>
      <vt:lpstr>Reflection on experiences</vt:lpstr>
      <vt:lpstr>SMAHPC- UGjFA</vt:lpstr>
      <vt:lpstr>PowerPoint Presentation</vt:lpstr>
      <vt:lpstr>Successful Practices</vt:lpstr>
      <vt:lpstr>How teachers have Applied New Pedagogical Approaches</vt:lpstr>
      <vt:lpstr>How teachers have Applied New Pedagogical Approaches</vt:lpstr>
      <vt:lpstr>PowerPoint Presentation</vt:lpstr>
      <vt:lpstr>PowerPoint Presentation</vt:lpstr>
      <vt:lpstr>The role of students</vt:lpstr>
      <vt:lpstr>Challenges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Reflective workshop-second day</dc:title>
  <dc:creator>Windows User</dc:creator>
  <cp:lastModifiedBy>Windows User</cp:lastModifiedBy>
  <cp:revision>36</cp:revision>
  <dcterms:created xsi:type="dcterms:W3CDTF">2020-09-15T16:30:45Z</dcterms:created>
  <dcterms:modified xsi:type="dcterms:W3CDTF">2020-09-16T07:34:09Z</dcterms:modified>
</cp:coreProperties>
</file>